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4" r:id="rId4"/>
    <p:sldId id="285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F9FD2-CC81-431B-9367-DDD1F68E2C76}" v="12" dt="2019-11-07T01:59:00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28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C19F9FD2-CC81-431B-9367-DDD1F68E2C76}"/>
    <pc:docChg chg="undo custSel modSld">
      <pc:chgData name="Sarina van Vlimmeren" userId="b80461ae892c3254" providerId="LiveId" clId="{C19F9FD2-CC81-431B-9367-DDD1F68E2C76}" dt="2019-11-07T01:59:05.567" v="54"/>
      <pc:docMkLst>
        <pc:docMk/>
      </pc:docMkLst>
      <pc:sldChg chg="addSp modSp modAnim">
        <pc:chgData name="Sarina van Vlimmeren" userId="b80461ae892c3254" providerId="LiveId" clId="{C19F9FD2-CC81-431B-9367-DDD1F68E2C76}" dt="2019-11-07T01:58:47.147" v="49"/>
        <pc:sldMkLst>
          <pc:docMk/>
          <pc:sldMk cId="3410785510" sldId="281"/>
        </pc:sldMkLst>
        <pc:spChg chg="mod">
          <ac:chgData name="Sarina van Vlimmeren" userId="b80461ae892c3254" providerId="LiveId" clId="{C19F9FD2-CC81-431B-9367-DDD1F68E2C76}" dt="2019-11-07T01:51:43.216" v="11" actId="14100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C19F9FD2-CC81-431B-9367-DDD1F68E2C76}" dt="2019-11-07T01:52:05.252" v="16" actId="14100"/>
          <ac:picMkLst>
            <pc:docMk/>
            <pc:sldMk cId="3410785510" sldId="281"/>
            <ac:picMk id="4" creationId="{AB6F9030-7F8C-448A-94F1-84C03D33417E}"/>
          </ac:picMkLst>
        </pc:picChg>
      </pc:sldChg>
      <pc:sldChg chg="addSp modSp modAnim">
        <pc:chgData name="Sarina van Vlimmeren" userId="b80461ae892c3254" providerId="LiveId" clId="{C19F9FD2-CC81-431B-9367-DDD1F68E2C76}" dt="2019-11-07T01:59:00.588" v="52"/>
        <pc:sldMkLst>
          <pc:docMk/>
          <pc:sldMk cId="3229967457" sldId="282"/>
        </pc:sldMkLst>
        <pc:spChg chg="mod">
          <ac:chgData name="Sarina van Vlimmeren" userId="b80461ae892c3254" providerId="LiveId" clId="{C19F9FD2-CC81-431B-9367-DDD1F68E2C76}" dt="2019-11-07T01:52:36.089" v="20" actId="1076"/>
          <ac:spMkLst>
            <pc:docMk/>
            <pc:sldMk cId="3229967457" sldId="282"/>
            <ac:spMk id="2" creationId="{00000000-0000-0000-0000-000000000000}"/>
          </ac:spMkLst>
        </pc:spChg>
        <pc:picChg chg="add mod ord modCrop">
          <ac:chgData name="Sarina van Vlimmeren" userId="b80461ae892c3254" providerId="LiveId" clId="{C19F9FD2-CC81-431B-9367-DDD1F68E2C76}" dt="2019-11-07T01:56:19.580" v="33" actId="14100"/>
          <ac:picMkLst>
            <pc:docMk/>
            <pc:sldMk cId="3229967457" sldId="282"/>
            <ac:picMk id="4" creationId="{251F9F43-A738-45A0-880C-4DFD3DF9BF34}"/>
          </ac:picMkLst>
        </pc:picChg>
      </pc:sldChg>
      <pc:sldChg chg="addSp modSp modAnim">
        <pc:chgData name="Sarina van Vlimmeren" userId="b80461ae892c3254" providerId="LiveId" clId="{C19F9FD2-CC81-431B-9367-DDD1F68E2C76}" dt="2019-11-07T01:59:05.567" v="54"/>
        <pc:sldMkLst>
          <pc:docMk/>
          <pc:sldMk cId="504224965" sldId="284"/>
        </pc:sldMkLst>
        <pc:spChg chg="mod">
          <ac:chgData name="Sarina van Vlimmeren" userId="b80461ae892c3254" providerId="LiveId" clId="{C19F9FD2-CC81-431B-9367-DDD1F68E2C76}" dt="2019-11-07T01:57:40.685" v="40" actId="1076"/>
          <ac:spMkLst>
            <pc:docMk/>
            <pc:sldMk cId="504224965" sldId="284"/>
            <ac:spMk id="2" creationId="{00000000-0000-0000-0000-000000000000}"/>
          </ac:spMkLst>
        </pc:spChg>
        <pc:picChg chg="add mod modCrop">
          <ac:chgData name="Sarina van Vlimmeren" userId="b80461ae892c3254" providerId="LiveId" clId="{C19F9FD2-CC81-431B-9367-DDD1F68E2C76}" dt="2019-11-07T01:58:18.905" v="44" actId="1076"/>
          <ac:picMkLst>
            <pc:docMk/>
            <pc:sldMk cId="504224965" sldId="284"/>
            <ac:picMk id="4" creationId="{B43B0F01-E88E-4847-B14D-7DE9827E9EBA}"/>
          </ac:picMkLst>
        </pc:picChg>
      </pc:sldChg>
      <pc:sldChg chg="modSp">
        <pc:chgData name="Sarina van Vlimmeren" userId="b80461ae892c3254" providerId="LiveId" clId="{C19F9FD2-CC81-431B-9367-DDD1F68E2C76}" dt="2019-11-07T01:58:33.872" v="47" actId="1076"/>
        <pc:sldMkLst>
          <pc:docMk/>
          <pc:sldMk cId="1839838369" sldId="285"/>
        </pc:sldMkLst>
        <pc:spChg chg="mod">
          <ac:chgData name="Sarina van Vlimmeren" userId="b80461ae892c3254" providerId="LiveId" clId="{C19F9FD2-CC81-431B-9367-DDD1F68E2C76}" dt="2019-11-07T01:58:33.872" v="47" actId="1076"/>
          <ac:spMkLst>
            <pc:docMk/>
            <pc:sldMk cId="1839838369" sldId="28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21266" y="783824"/>
            <a:ext cx="92473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Waarderingsgrondslag</a:t>
            </a:r>
            <a:r>
              <a:rPr lang="nl-NL" sz="4000" b="1" dirty="0">
                <a:solidFill>
                  <a:srgbClr val="4DC000"/>
                </a:solidFill>
                <a:latin typeface="Calibri" panose="020F0502020204030204" pitchFamily="34" charset="0"/>
                <a:ea typeface="Calibri"/>
                <a:cs typeface="Univers-Bold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wijze waarop activa in de externe balans worden gewaardeerd.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B6F9030-7F8C-448A-94F1-84C03D334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" y="3429000"/>
            <a:ext cx="10772451" cy="18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elektronica, monitor, mobiele telefoon, verschillend&#10;&#10;Automatisch gegenereerde beschrijving">
            <a:extLst>
              <a:ext uri="{FF2B5EF4-FFF2-40B4-BE49-F238E27FC236}">
                <a16:creationId xmlns:a16="http://schemas.microsoft.com/office/drawing/2014/main" id="{251F9F43-A738-45A0-880C-4DFD3DF9B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2" r="24340"/>
          <a:stretch/>
        </p:blipFill>
        <p:spPr>
          <a:xfrm>
            <a:off x="8637972" y="721558"/>
            <a:ext cx="3062797" cy="60005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09711" y="697633"/>
            <a:ext cx="82764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Verkrijgingsprijs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inkoopprijs plus bijkomende kosten: het werkelijk betaalde bedrag → historische aanschafprijs: </a:t>
            </a:r>
          </a:p>
          <a:p>
            <a:pPr indent="-571500">
              <a:lnSpc>
                <a:spcPct val="115000"/>
              </a:lnSpc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fifo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-systeem </a:t>
            </a:r>
          </a:p>
          <a:p>
            <a:pPr indent="-571500">
              <a:lnSpc>
                <a:spcPct val="115000"/>
              </a:lnSpc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het lifo-systeem.</a:t>
            </a:r>
          </a:p>
        </p:txBody>
      </p:sp>
    </p:spTree>
    <p:extLst>
      <p:ext uri="{BB962C8B-B14F-4D97-AF65-F5344CB8AC3E}">
        <p14:creationId xmlns:p14="http://schemas.microsoft.com/office/powerpoint/2010/main" val="3229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17840" y="142504"/>
            <a:ext cx="9582308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Actuele waarde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actuele waarde is de waarde op het waarderingstijdstip, vaak de balansdatum. 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43B0F01-E88E-4847-B14D-7DE9827E9E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8"/>
          <a:stretch/>
        </p:blipFill>
        <p:spPr>
          <a:xfrm>
            <a:off x="2240787" y="2346208"/>
            <a:ext cx="8356600" cy="4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924491" y="1156932"/>
            <a:ext cx="816580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Herwaarderingsreserve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Reserve die we credit op de balans opnemen voor het bedrag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de stijging van de actuele waarde van activa.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8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1FAA90-9E51-476B-AF6C-00FD2293F8B9}"/>
</file>

<file path=customXml/itemProps2.xml><?xml version="1.0" encoding="utf-8"?>
<ds:datastoreItem xmlns:ds="http://schemas.openxmlformats.org/officeDocument/2006/customXml" ds:itemID="{E7AF21B0-3929-480E-A682-1A335A0FDE3C}"/>
</file>

<file path=customXml/itemProps3.xml><?xml version="1.0" encoding="utf-8"?>
<ds:datastoreItem xmlns:ds="http://schemas.openxmlformats.org/officeDocument/2006/customXml" ds:itemID="{FFD9120B-CCB0-45FC-BBDB-A971501C86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Breedbeeld</PresentationFormat>
  <Paragraphs>14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43</cp:revision>
  <dcterms:created xsi:type="dcterms:W3CDTF">2014-08-25T22:47:39Z</dcterms:created>
  <dcterms:modified xsi:type="dcterms:W3CDTF">2019-11-07T01:59:09Z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